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2" r:id="rId3"/>
    <p:sldId id="301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276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7469" autoAdjust="0"/>
  </p:normalViewPr>
  <p:slideViewPr>
    <p:cSldViewPr>
      <p:cViewPr varScale="1">
        <p:scale>
          <a:sx n="97" d="100"/>
          <a:sy n="97" d="100"/>
        </p:scale>
        <p:origin x="10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15.09.2021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15.09.2021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cs-CZ" sz="6600" dirty="0" smtClean="0"/>
              <a:t>ACM Digital Library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416824" cy="1392560"/>
          </a:xfrm>
        </p:spPr>
        <p:txBody>
          <a:bodyPr/>
          <a:lstStyle/>
          <a:p>
            <a:r>
              <a:rPr lang="cs-CZ" sz="2400" dirty="0" smtClean="0"/>
              <a:t>Centrum informačních a knihovnických služeb VŠE 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21" y="2492896"/>
            <a:ext cx="6229350" cy="19716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718716" cy="47202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Prohlížení celých vydání časopisů, sborníků apod.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948264" y="2492897"/>
            <a:ext cx="504056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82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77378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2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36904" cy="1080120"/>
          </a:xfrm>
        </p:spPr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b="0" smtClean="0"/>
              <a:t>knihovna.vse.cz/zdroje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nihovna.vse.cz/zdroje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43322" cy="61703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7971"/>
            <a:ext cx="7999811" cy="6858000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827584" y="620688"/>
            <a:ext cx="71389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2843808" y="3906971"/>
            <a:ext cx="1363055" cy="877262"/>
          </a:xfrm>
          <a:prstGeom prst="wedgeRoundRectCallout">
            <a:avLst>
              <a:gd name="adj1" fmla="val -83384"/>
              <a:gd name="adj2" fmla="val -5424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puštění, informace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ACM Digital 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plnotextová databáze </a:t>
            </a:r>
          </a:p>
          <a:p>
            <a:pPr marL="0" indent="0">
              <a:buNone/>
            </a:pPr>
            <a:endParaRPr lang="cs-CZ" sz="1000" dirty="0" smtClean="0"/>
          </a:p>
          <a:p>
            <a:r>
              <a:rPr lang="cs-CZ" dirty="0" smtClean="0"/>
              <a:t>časopisy, konferenční sborníky, výběrově elektronické knihy</a:t>
            </a:r>
          </a:p>
          <a:p>
            <a:pPr marL="0" indent="0">
              <a:buNone/>
            </a:pPr>
            <a:endParaRPr lang="cs-CZ" sz="1000" dirty="0" smtClean="0"/>
          </a:p>
          <a:p>
            <a:r>
              <a:rPr lang="cs-CZ" dirty="0"/>
              <a:t>tematické zaměření - počítačová </a:t>
            </a:r>
            <a:r>
              <a:rPr lang="cs-CZ" dirty="0" smtClean="0"/>
              <a:t>věda</a:t>
            </a:r>
          </a:p>
          <a:p>
            <a:pPr marL="0" indent="0">
              <a:buNone/>
            </a:pPr>
            <a:endParaRPr lang="cs-CZ" sz="1000" dirty="0" smtClean="0"/>
          </a:p>
          <a:p>
            <a:r>
              <a:rPr lang="cs-CZ" dirty="0"/>
              <a:t>část „</a:t>
            </a:r>
            <a:r>
              <a:rPr lang="en-US" i="1" dirty="0"/>
              <a:t>The ACM Guide to Computing Literature</a:t>
            </a:r>
            <a:r>
              <a:rPr lang="cs-CZ" i="1" dirty="0"/>
              <a:t>“ </a:t>
            </a:r>
            <a:r>
              <a:rPr lang="cs-CZ" dirty="0"/>
              <a:t>obsahuje pouze bibliografické údaje s abstrakty</a:t>
            </a:r>
            <a:endParaRPr lang="cs-CZ" i="1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280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8495492" cy="35765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hledání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27784" y="3861048"/>
            <a:ext cx="4104456" cy="688532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2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0" y="1389522"/>
            <a:ext cx="8310271" cy="68052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výsledky hledání</a:t>
            </a: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5874178" y="3887000"/>
            <a:ext cx="1224136" cy="792088"/>
          </a:xfrm>
          <a:prstGeom prst="wedgeRoundRectCallout">
            <a:avLst>
              <a:gd name="adj1" fmla="val -44846"/>
              <a:gd name="adj2" fmla="val 9212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seznam výsledků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1763688" y="4283044"/>
            <a:ext cx="1368152" cy="1018163"/>
          </a:xfrm>
          <a:prstGeom prst="wedgeRoundRectCallout">
            <a:avLst>
              <a:gd name="adj1" fmla="val -77244"/>
              <a:gd name="adj2" fmla="val -3834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možnosti filtrování výsledků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45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7900761" cy="71483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13792"/>
            <a:ext cx="8568952" cy="1431032"/>
          </a:xfrm>
        </p:spPr>
        <p:txBody>
          <a:bodyPr/>
          <a:lstStyle/>
          <a:p>
            <a:r>
              <a:rPr lang="cs-CZ" dirty="0" smtClean="0"/>
              <a:t>Práce s jednotlivým záznamem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5292080" y="3861048"/>
            <a:ext cx="1008112" cy="720080"/>
          </a:xfrm>
          <a:prstGeom prst="wedgeRoundRectCallout">
            <a:avLst>
              <a:gd name="adj1" fmla="val 43961"/>
              <a:gd name="adj2" fmla="val -8189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export citace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7380312" y="2006816"/>
            <a:ext cx="1368152" cy="936104"/>
          </a:xfrm>
          <a:prstGeom prst="wedgeRoundRectCallout">
            <a:avLst>
              <a:gd name="adj1" fmla="val -56536"/>
              <a:gd name="adj2" fmla="val 8686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zobrazení plného textu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3377044" y="2996952"/>
            <a:ext cx="1390861" cy="906463"/>
          </a:xfrm>
          <a:prstGeom prst="wedgeRoundRectCallout">
            <a:avLst>
              <a:gd name="adj1" fmla="val -53484"/>
              <a:gd name="adj2" fmla="val -9120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drojový dokument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48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51" y="1340768"/>
            <a:ext cx="7445489" cy="60136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Pokročilé hledání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28184" y="4149080"/>
            <a:ext cx="1152128" cy="270528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5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260133" cy="6975899"/>
          </a:xfrm>
          <a:prstGeom prst="rect">
            <a:avLst/>
          </a:prstGeom>
        </p:spPr>
      </p:pic>
      <p:sp>
        <p:nvSpPr>
          <p:cNvPr id="3" name="Zaoblený obdélníkový popisek 2"/>
          <p:cNvSpPr/>
          <p:nvPr/>
        </p:nvSpPr>
        <p:spPr>
          <a:xfrm>
            <a:off x="2339752" y="3356992"/>
            <a:ext cx="1636370" cy="1584176"/>
          </a:xfrm>
          <a:prstGeom prst="wedgeRoundRectCallout">
            <a:avLst>
              <a:gd name="adj1" fmla="val -79021"/>
              <a:gd name="adj2" fmla="val -4338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formulář pro přehledné zadání více kritérií hledání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2"/>
          <p:cNvSpPr/>
          <p:nvPr/>
        </p:nvSpPr>
        <p:spPr>
          <a:xfrm>
            <a:off x="3965433" y="5351713"/>
            <a:ext cx="2310255" cy="845156"/>
          </a:xfrm>
          <a:prstGeom prst="wedgeRoundRectCallout">
            <a:avLst>
              <a:gd name="adj1" fmla="val 53019"/>
              <a:gd name="adj2" fmla="val -14521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ipy a nápověda pro </a:t>
            </a:r>
            <a:r>
              <a:rPr lang="cs-CZ" dirty="0" smtClean="0">
                <a:solidFill>
                  <a:schemeClr val="tx1"/>
                </a:solidFill>
              </a:rPr>
              <a:t>zadání dotazu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83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2338</TotalTime>
  <Words>124</Words>
  <Application>Microsoft Office PowerPoint</Application>
  <PresentationFormat>Předvádění na obrazovce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VSE</vt:lpstr>
      <vt:lpstr>ACM Digital Library</vt:lpstr>
      <vt:lpstr>knihovna.vse.cz/zdroje</vt:lpstr>
      <vt:lpstr>Prezentace aplikace PowerPoint</vt:lpstr>
      <vt:lpstr>Co je ACM Digital Library</vt:lpstr>
      <vt:lpstr>Jednoduché hledání</vt:lpstr>
      <vt:lpstr>Práce s výsledky hledání</vt:lpstr>
      <vt:lpstr>Práce s jednotlivým záznamem</vt:lpstr>
      <vt:lpstr>Pokročilé hledání</vt:lpstr>
      <vt:lpstr>Prezentace aplikace PowerPoint</vt:lpstr>
      <vt:lpstr>Prohlížení celých vydání časopisů, sborníků apod.</vt:lpstr>
      <vt:lpstr>Prezentace aplikace PowerPoint</vt:lpstr>
      <vt:lpstr>Přístup do databáze: knihovna.vse.cz/zdroje   Konzultace a poradenství: Centrum informačních a  knihovnických služeb VŠE  i-servis@vse.cz</vt:lpstr>
    </vt:vector>
  </TitlesOfParts>
  <Company>VSE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Ivana Reznerová</cp:lastModifiedBy>
  <cp:revision>298</cp:revision>
  <dcterms:created xsi:type="dcterms:W3CDTF">2011-08-15T11:01:02Z</dcterms:created>
  <dcterms:modified xsi:type="dcterms:W3CDTF">2021-09-15T11:20:04Z</dcterms:modified>
</cp:coreProperties>
</file>